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1" r:id="rId3"/>
    <p:sldId id="265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81" r:id="rId17"/>
    <p:sldId id="276" r:id="rId18"/>
    <p:sldId id="279" r:id="rId19"/>
    <p:sldId id="280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4D26-A808-4096-8C94-544544CF2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AB691-A14A-420E-9142-B650AF2A1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8F06-CC12-44E5-B9E7-3C28DCDC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8E97-9A17-4345-96B3-559525B0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B9B28-74DD-4854-8792-C4F526C5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2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9D8A-27C1-4FBE-8EB3-59A8E483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26C74-E838-4AFA-BEDB-D0B49EA35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E85EA-FAB9-445C-A070-EB65F491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FF549-26B3-4AF8-8C9F-F32DD8EF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3EAA2-530C-4B77-9F1A-C685B601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7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6E2E5-4BBE-4AE4-BF91-2E54FAFE8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672C0-28C3-4958-8ABE-46BBBCCD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ED640-2132-4284-81D9-58EF83AD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DDFCE-B649-44DF-AEA3-DF223FFC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12423-206E-45C7-9562-7B630C5E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4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D7D4-BD74-44DD-90C8-7DDA8812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F948C-DADB-4223-90CB-92BAFDA7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AEF0-458A-4B3F-9A71-4F6706DC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49BA0-7DC8-4177-AFCA-252EF71B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2FC4-F3C4-4450-8384-7D305E7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17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1424-F404-4AEA-BE9A-2BF22A67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A38C5-252A-48A7-975A-2B386D07B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FBD80-5C19-4437-838F-24112D04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66174-2675-478D-9477-F442FA92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59A75-A9F8-4634-B9DB-2A75D3A3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6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1531-FA2F-479E-B44B-35F98A0F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0B2C2-6304-4189-85E0-9F349027D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8AE16-5A9E-43A8-AC84-42B89D4A0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989C2-76FF-4628-876C-CDA2A9ED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034E8-EF20-4941-A027-E2E17D80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C2C47-8541-4E5E-8F6E-DA7E8C7F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3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B84E-F809-4D14-966A-34C0C123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837E4-F079-4114-A46F-D158F3D87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78939-D21E-4AA1-B75B-99A0778BC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AF259-D147-4357-95F4-2E43B63B3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2BFF0-3F75-4335-90D3-74F921688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B6F35-FBA9-44C6-9A7F-A08AE0BC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F0D19-9EDD-411F-9B69-8BEE3346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8A01E-EE01-4FE1-AB35-8959D1B3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55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6A1D-4B96-4F45-ABE2-9952DEC5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8EFA6-5C32-4E28-A2F6-D1CEB789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FB6FC-CBE7-4471-A41D-B9D52EAE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4F2C5-D209-433C-846F-0DD3EDA9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0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06035-4AF8-4F10-9162-D7AC4C51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8C3E2-6A33-47D1-9B9D-E1A9DE59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4927A-47E3-4F7F-8760-CDF3B535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6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80EB-B506-43F3-809D-2AF05C15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A5DCC-2C6A-4985-BC60-B763D1A81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E9B56-71C5-46B9-B12A-381BE442A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5608B-7081-43D3-B070-D1CD86DB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9C9C2-4396-4C26-8847-8F8ED099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B81F-9A19-4EFF-BF3B-02D8A559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0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7E19-EDE0-4A1D-8891-12EBD9EC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4416B-F43F-498C-82A7-268F2919B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83827-E31A-489B-A89E-7F4D08752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F2CCC-F3CA-46E4-A279-B3AE7DA4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B92C2-48B8-42BC-A6CE-2F5A7FFC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29494-A4BA-4A3F-A721-C94928B0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2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B5204-3BDD-4B5F-AFB1-F833565D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47B4-F230-4E30-9563-24ED374EC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34567-F507-4323-A7A6-E075C54CE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DDA7F-1226-4C6A-801C-FB0D6842758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160DB-8F19-4D50-A041-4956DFD4F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0763D-2A0B-4C32-BB63-63170C845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AAFFB-885C-42E5-BCD1-BC5BCC34A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9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DE7F8-CA65-43CB-BA61-356ADB6BE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918626"/>
            <a:ext cx="8991600" cy="2352681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 Information Event</a:t>
            </a:r>
            <a:b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Online</a:t>
            </a:r>
            <a:b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Enrolment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FC875-B3F2-48CE-94F3-96F8C7CF3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147818"/>
            <a:ext cx="6801612" cy="592943"/>
          </a:xfrm>
        </p:spPr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 Catherine’s Primary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28360-9D72-431C-A89F-0E5D0A8A3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32" y="437882"/>
            <a:ext cx="1243001" cy="1532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103F5F-7A35-43CD-AE46-A17AC6636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9" y="5271307"/>
            <a:ext cx="849481" cy="1441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4E9BF2-20A0-4590-A13E-2E188B6D5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80" y="5271307"/>
            <a:ext cx="849481" cy="14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00A2E-A5FA-49B8-BDEF-100719690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6532"/>
            <a:ext cx="9258454" cy="4351338"/>
          </a:xfrm>
        </p:spPr>
      </p:pic>
    </p:spTree>
    <p:extLst>
      <p:ext uri="{BB962C8B-B14F-4D97-AF65-F5344CB8AC3E}">
        <p14:creationId xmlns:p14="http://schemas.microsoft.com/office/powerpoint/2010/main" val="404378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1465559-2FBD-4901-A6DA-239EBC37B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144504" cy="4351338"/>
          </a:xfrm>
        </p:spPr>
      </p:pic>
    </p:spTree>
    <p:extLst>
      <p:ext uri="{BB962C8B-B14F-4D97-AF65-F5344CB8AC3E}">
        <p14:creationId xmlns:p14="http://schemas.microsoft.com/office/powerpoint/2010/main" val="309738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20145A-331B-450D-9423-2B6E69AAA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074698" cy="4351338"/>
          </a:xfrm>
        </p:spPr>
      </p:pic>
    </p:spTree>
    <p:extLst>
      <p:ext uri="{BB962C8B-B14F-4D97-AF65-F5344CB8AC3E}">
        <p14:creationId xmlns:p14="http://schemas.microsoft.com/office/powerpoint/2010/main" val="291360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5892F-55A8-481F-8707-2A0B23775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316501" cy="4351338"/>
          </a:xfrm>
        </p:spPr>
      </p:pic>
    </p:spTree>
    <p:extLst>
      <p:ext uri="{BB962C8B-B14F-4D97-AF65-F5344CB8AC3E}">
        <p14:creationId xmlns:p14="http://schemas.microsoft.com/office/powerpoint/2010/main" val="20661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35C105-EA7A-4FB3-8DE8-7E64183CD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49509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91D830-178A-4B37-B05D-F06A6F72753D}"/>
              </a:ext>
            </a:extLst>
          </p:cNvPr>
          <p:cNvSpPr txBox="1"/>
          <p:nvPr/>
        </p:nvSpPr>
        <p:spPr>
          <a:xfrm>
            <a:off x="1619053" y="6043860"/>
            <a:ext cx="79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https://www.glasgow.gov.uk</a:t>
            </a:r>
          </a:p>
        </p:txBody>
      </p:sp>
    </p:spTree>
    <p:extLst>
      <p:ext uri="{BB962C8B-B14F-4D97-AF65-F5344CB8AC3E}">
        <p14:creationId xmlns:p14="http://schemas.microsoft.com/office/powerpoint/2010/main" val="305345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DAA427-B5CB-491B-89EA-C0BA795D5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316501" cy="4351338"/>
          </a:xfrm>
        </p:spPr>
      </p:pic>
    </p:spTree>
    <p:extLst>
      <p:ext uri="{BB962C8B-B14F-4D97-AF65-F5344CB8AC3E}">
        <p14:creationId xmlns:p14="http://schemas.microsoft.com/office/powerpoint/2010/main" val="256648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EDBD664-991F-4C66-B8D5-0D27F31B0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258454" cy="4351338"/>
          </a:xfrm>
        </p:spPr>
      </p:pic>
    </p:spTree>
    <p:extLst>
      <p:ext uri="{BB962C8B-B14F-4D97-AF65-F5344CB8AC3E}">
        <p14:creationId xmlns:p14="http://schemas.microsoft.com/office/powerpoint/2010/main" val="421078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9300EA-B89B-4D6D-86E6-339EA802B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375280" cy="4351338"/>
          </a:xfrm>
        </p:spPr>
      </p:pic>
    </p:spTree>
    <p:extLst>
      <p:ext uri="{BB962C8B-B14F-4D97-AF65-F5344CB8AC3E}">
        <p14:creationId xmlns:p14="http://schemas.microsoft.com/office/powerpoint/2010/main" val="202920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73D1164-42B9-4321-A9D6-F2195402C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201126" cy="4351338"/>
          </a:xfrm>
        </p:spPr>
      </p:pic>
    </p:spTree>
    <p:extLst>
      <p:ext uri="{BB962C8B-B14F-4D97-AF65-F5344CB8AC3E}">
        <p14:creationId xmlns:p14="http://schemas.microsoft.com/office/powerpoint/2010/main" val="147997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F74CBCD-DB80-4A0B-A372-2BD94A0BF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258454" cy="4351338"/>
          </a:xfrm>
        </p:spPr>
      </p:pic>
    </p:spTree>
    <p:extLst>
      <p:ext uri="{BB962C8B-B14F-4D97-AF65-F5344CB8AC3E}">
        <p14:creationId xmlns:p14="http://schemas.microsoft.com/office/powerpoint/2010/main" val="52985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22DC-9352-4DF2-BACA-0BE25943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St Catherine’s Primary School</a:t>
            </a: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Head Teacher:		Mrs Donna McKay</a:t>
            </a: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Depute Head Teacher:	Mr Andrew Brown</a:t>
            </a: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Principal Teachers:	Mrs Jennifer Anderson</a:t>
            </a: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Miss Michelle McShane</a:t>
            </a: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Mr Christopher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Venditozzi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74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6BBC79-B06D-4DC6-BCDE-D35E50F47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375280" cy="4351338"/>
          </a:xfrm>
        </p:spPr>
      </p:pic>
    </p:spTree>
    <p:extLst>
      <p:ext uri="{BB962C8B-B14F-4D97-AF65-F5344CB8AC3E}">
        <p14:creationId xmlns:p14="http://schemas.microsoft.com/office/powerpoint/2010/main" val="18285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845FF8-FEF3-45AA-862B-3EE2FC847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316501" cy="4351338"/>
          </a:xfrm>
        </p:spPr>
      </p:pic>
    </p:spTree>
    <p:extLst>
      <p:ext uri="{BB962C8B-B14F-4D97-AF65-F5344CB8AC3E}">
        <p14:creationId xmlns:p14="http://schemas.microsoft.com/office/powerpoint/2010/main" val="97088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57E5FA-889F-42FD-9A69-8372DE12F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49" y="1825625"/>
            <a:ext cx="9316501" cy="4351338"/>
          </a:xfrm>
        </p:spPr>
      </p:pic>
    </p:spTree>
    <p:extLst>
      <p:ext uri="{BB962C8B-B14F-4D97-AF65-F5344CB8AC3E}">
        <p14:creationId xmlns:p14="http://schemas.microsoft.com/office/powerpoint/2010/main" val="208280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390B6-921D-49F4-B66E-3D8970B60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unsure of your school catchment area, please telephone the school you think your child would go to and check if your postcode falls within their catchment.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Placing Requests are also done online, but can only be done after you have completed the enrolment process.</a:t>
            </a:r>
          </a:p>
        </p:txBody>
      </p:sp>
    </p:spTree>
    <p:extLst>
      <p:ext uri="{BB962C8B-B14F-4D97-AF65-F5344CB8AC3E}">
        <p14:creationId xmlns:p14="http://schemas.microsoft.com/office/powerpoint/2010/main" val="306347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22DC-9352-4DF2-BACA-0BE25943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St Catherine’s Primary School</a:t>
            </a: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School Role – Currently 396 pupils</a:t>
            </a: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Primary 1 Role – Session 2017-2018, 70 pupils</a:t>
            </a: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Infant Teachers – Session 2017-2018:</a:t>
            </a: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Miss Brogan, Mrs McConnell and Mrs Duncan</a:t>
            </a: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9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22DC-9352-4DF2-BACA-0BE25943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guide on where to find and how to access the information for:</a:t>
            </a:r>
          </a:p>
          <a:p>
            <a:pPr>
              <a:lnSpc>
                <a:spcPct val="150000"/>
              </a:lnSpc>
            </a:pP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Registration of Infant Beginners and Choice of School</a:t>
            </a:r>
          </a:p>
          <a:p>
            <a:pPr>
              <a:lnSpc>
                <a:spcPct val="150000"/>
              </a:lnSpc>
            </a:pP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Placing Requests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Glasgow City Council.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8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8CDE82-4155-4E92-A295-DFB719C7B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545561" cy="44862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03015-187A-4D4D-BF5B-817BF7D8EBA4}"/>
              </a:ext>
            </a:extLst>
          </p:cNvPr>
          <p:cNvSpPr txBox="1"/>
          <p:nvPr/>
        </p:nvSpPr>
        <p:spPr>
          <a:xfrm>
            <a:off x="1644287" y="6091707"/>
            <a:ext cx="79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https://www.glasgow.gov.uk/index.aspx?articleid=19898</a:t>
            </a:r>
          </a:p>
        </p:txBody>
      </p:sp>
    </p:spTree>
    <p:extLst>
      <p:ext uri="{BB962C8B-B14F-4D97-AF65-F5344CB8AC3E}">
        <p14:creationId xmlns:p14="http://schemas.microsoft.com/office/powerpoint/2010/main" val="78348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2EE83B-EEF2-4595-B3C2-279A9AA27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316501" cy="4351338"/>
          </a:xfrm>
        </p:spPr>
      </p:pic>
    </p:spTree>
    <p:extLst>
      <p:ext uri="{BB962C8B-B14F-4D97-AF65-F5344CB8AC3E}">
        <p14:creationId xmlns:p14="http://schemas.microsoft.com/office/powerpoint/2010/main" val="36777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7CFF9C-D86C-47C6-AF22-0522223D7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258454" cy="4351338"/>
          </a:xfrm>
        </p:spPr>
      </p:pic>
    </p:spTree>
    <p:extLst>
      <p:ext uri="{BB962C8B-B14F-4D97-AF65-F5344CB8AC3E}">
        <p14:creationId xmlns:p14="http://schemas.microsoft.com/office/powerpoint/2010/main" val="86506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CDBC59-1FCD-4308-81B9-9B527780B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258454" cy="4351338"/>
          </a:xfrm>
        </p:spPr>
      </p:pic>
    </p:spTree>
    <p:extLst>
      <p:ext uri="{BB962C8B-B14F-4D97-AF65-F5344CB8AC3E}">
        <p14:creationId xmlns:p14="http://schemas.microsoft.com/office/powerpoint/2010/main" val="59891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CF2-F44D-4991-9704-F61A017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Enrolment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521B2A-B754-43CD-8A78-9C2251AD3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201126" cy="4351338"/>
          </a:xfrm>
        </p:spPr>
      </p:pic>
    </p:spTree>
    <p:extLst>
      <p:ext uri="{BB962C8B-B14F-4D97-AF65-F5344CB8AC3E}">
        <p14:creationId xmlns:p14="http://schemas.microsoft.com/office/powerpoint/2010/main" val="38470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187</Words>
  <Application>Microsoft Office PowerPoint</Application>
  <PresentationFormat>Widescreen</PresentationFormat>
  <Paragraphs>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Office Theme</vt:lpstr>
      <vt:lpstr>Transition Information Event  New Online Enrolment Procedures</vt:lpstr>
      <vt:lpstr>Introduction</vt:lpstr>
      <vt:lpstr>Introduction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  <vt:lpstr>New Enrolment Procedures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Information Event  New Enrolment Procedures</dc:title>
  <dc:creator>CV</dc:creator>
  <cp:lastModifiedBy>CV</cp:lastModifiedBy>
  <cp:revision>26</cp:revision>
  <dcterms:created xsi:type="dcterms:W3CDTF">2017-11-06T19:37:34Z</dcterms:created>
  <dcterms:modified xsi:type="dcterms:W3CDTF">2018-01-16T20:43:48Z</dcterms:modified>
</cp:coreProperties>
</file>