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9"/>
  </p:notesMasterIdLst>
  <p:handoutMasterIdLst>
    <p:handoutMasterId r:id="rId10"/>
  </p:handoutMasterIdLst>
  <p:sldIdLst>
    <p:sldId id="256" r:id="rId3"/>
    <p:sldId id="257" r:id="rId4"/>
    <p:sldId id="258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8D9212-12F3-4D96-88FE-4C2C96916539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9044A6-BC26-419B-B94C-D72182A4FED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67455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94D9F5-44AA-4A0D-BE89-C2713D7D9926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5691A3-7440-45C0-8BB1-B3391A340B0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7083297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1306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60447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2880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47955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19744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5691A3-7440-45C0-8BB1-B3391A340B04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878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79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85722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26415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933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66777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99487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12039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2950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0098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5931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9499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09A851-7844-45D6-A80D-0D6D5885E7BC}" type="datetimeFigureOut">
              <a:rPr lang="en-GB" smtClean="0"/>
              <a:t>16/03/2020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F38B64-8356-40C6-93ED-0AF5626FC36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589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cid:a1e37488-1f42-409b-bcb1-cc849de02f92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id:a1e37488-1f42-409b-bcb1-cc849de02f92"/>
          <p:cNvPicPr/>
          <p:nvPr/>
        </p:nvPicPr>
        <p:blipFill>
          <a:blip r:embed="rId3" r:link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682171"/>
            <a:ext cx="10087429" cy="554445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01781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ymail_attachmentId5135" descr="71cc96ad-6cb0-46a5-864a-2817aac5bf1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686" y="469220"/>
            <a:ext cx="9956799" cy="57760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2508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ymail_attachmentId5136" descr="088f1500-6fe7-43d1-bcf2-fb08ae02a20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8229" y="919162"/>
            <a:ext cx="9971314" cy="486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041723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ymail_attachmentId5137" descr="c947ecbd-8423-4996-bd7b-859fcf6b2a6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629" y="1016000"/>
            <a:ext cx="9840685" cy="50521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352306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ymail_attachmentId5138" descr="0080b44f-40b8-4611-8494-a878af1ef78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114" y="933677"/>
            <a:ext cx="9579429" cy="479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09925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ymail_attachmentId5139" descr="c3c14316-c506-4ebc-9ea7-d52466f5196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92" b="48116"/>
          <a:stretch/>
        </p:blipFill>
        <p:spPr bwMode="auto">
          <a:xfrm>
            <a:off x="1045029" y="769257"/>
            <a:ext cx="10773039" cy="332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ymail_attachmentId5139" descr="c3c14316-c506-4ebc-9ea7-d52466f51960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308" t="49508" r="22881" b="5342"/>
          <a:stretch/>
        </p:blipFill>
        <p:spPr bwMode="auto">
          <a:xfrm>
            <a:off x="6313714" y="4093029"/>
            <a:ext cx="3585030" cy="255451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066774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sisl xmlns:xsi="http://www.w3.org/2001/XMLSchema-instance" xmlns:xsd="http://www.w3.org/2001/XMLSchema" xmlns="http://www.boldonjames.com/2008/01/sie/internal/label" sislVersion="0" policy="08955827-aeb1-42de-b749-f604362c41c2" origin="userSelected">
  <element uid="de190743-cbc9-4414-8778-0e0b8638ef61" value=""/>
  <element uid="e3747532-42d1-43b9-8ba8-1bf45779edd5" value=""/>
</sisl>
</file>

<file path=customXml/itemProps1.xml><?xml version="1.0" encoding="utf-8"?>
<ds:datastoreItem xmlns:ds="http://schemas.openxmlformats.org/officeDocument/2006/customXml" ds:itemID="{ED5A90AF-D573-425B-AD4F-B0F404AE0100}">
  <ds:schemaRefs>
    <ds:schemaRef ds:uri="http://www.w3.org/2001/XMLSchema"/>
    <ds:schemaRef ds:uri="http://www.boldonjames.com/2008/01/sie/internal/label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Widescreen</PresentationFormat>
  <Paragraphs>6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GCC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Greenwood, Vicky</dc:creator>
  <cp:keywords>[NOT OFFICIAL]</cp:keywords>
  <cp:lastModifiedBy>Greenwood, Vicky</cp:lastModifiedBy>
  <cp:revision>1</cp:revision>
  <dcterms:created xsi:type="dcterms:W3CDTF">2020-03-16T09:41:34Z</dcterms:created>
  <dcterms:modified xsi:type="dcterms:W3CDTF">2020-03-16T09:48:33Z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ocIndexRef">
    <vt:lpwstr>5fac6e6f-0e11-4f8d-a413-6f4db646aba6</vt:lpwstr>
  </property>
  <property fmtid="{D5CDD505-2E9C-101B-9397-08002B2CF9AE}" pid="3" name="bjSaver">
    <vt:lpwstr>YHXDvrzEGLav8wdVb1/PcZbHWsbFITRo</vt:lpwstr>
  </property>
  <property fmtid="{D5CDD505-2E9C-101B-9397-08002B2CF9AE}" pid="4" name="bjDocumentLabelXML">
    <vt:lpwstr>&lt;?xml version="1.0" encoding="us-ascii"?&gt;&lt;sisl xmlns:xsi="http://www.w3.org/2001/XMLSchema-instance" xmlns:xsd="http://www.w3.org/2001/XMLSchema" sislVersion="0" policy="08955827-aeb1-42de-b749-f604362c41c2" origin="userSelected" xmlns="http://www.boldonj</vt:lpwstr>
  </property>
  <property fmtid="{D5CDD505-2E9C-101B-9397-08002B2CF9AE}" pid="5" name="bjDocumentLabelXML-0">
    <vt:lpwstr>ames.com/2008/01/sie/internal/label"&gt;&lt;element uid="de190743-cbc9-4414-8778-0e0b8638ef61" value="" /&gt;&lt;element uid="e3747532-42d1-43b9-8ba8-1bf45779edd5" value="" /&gt;&lt;/sisl&gt;</vt:lpwstr>
  </property>
  <property fmtid="{D5CDD505-2E9C-101B-9397-08002B2CF9AE}" pid="6" name="bjDocumentSecurityLabel">
    <vt:lpwstr>NOT OFFICIAL</vt:lpwstr>
  </property>
  <property fmtid="{D5CDD505-2E9C-101B-9397-08002B2CF9AE}" pid="7" name="gcc-meta-protectivemarking">
    <vt:lpwstr>[NOT OFFICIAL]</vt:lpwstr>
  </property>
</Properties>
</file>