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D9212-12F3-4D96-88FE-4C2C96916539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044A6-BC26-419B-B94C-D72182A4F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745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4D9F5-44AA-4A0D-BE89-C2713D7D9926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691A3-7440-45C0-8BB1-B3391A340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832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30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4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8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79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974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91A3-7440-45C0-8BB1-B3391A340B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7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2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3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77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94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0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95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09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59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49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A851-7844-45D6-A80D-0D6D5885E7B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8B64-8356-40C6-93ED-0AF5626FC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cid:a1e37488-1f42-409b-bcb1-cc849de02f9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a1e37488-1f42-409b-bcb1-cc849de02f92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2171"/>
            <a:ext cx="10087429" cy="5544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178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ymail_attachmentId5135" descr="71cc96ad-6cb0-46a5-864a-2817aac5bf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686" y="469220"/>
            <a:ext cx="9956799" cy="577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0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ymail_attachmentId5136" descr="088f1500-6fe7-43d1-bcf2-fb08ae02a2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229" y="919162"/>
            <a:ext cx="9971314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17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ymail_attachmentId5137" descr="c947ecbd-8423-4996-bd7b-859fcf6b2a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29" y="1016000"/>
            <a:ext cx="9840685" cy="505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23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ymail_attachmentId5138" descr="0080b44f-40b8-4611-8494-a878af1ef7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114" y="933677"/>
            <a:ext cx="9579429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9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ymail_attachmentId5139" descr="c3c14316-c506-4ebc-9ea7-d52466f5196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" b="48116"/>
          <a:stretch/>
        </p:blipFill>
        <p:spPr bwMode="auto">
          <a:xfrm>
            <a:off x="1045029" y="769257"/>
            <a:ext cx="10773039" cy="332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ymail_attachmentId5139" descr="c3c14316-c506-4ebc-9ea7-d52466f5196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08" t="49508" r="22881" b="5342"/>
          <a:stretch/>
        </p:blipFill>
        <p:spPr bwMode="auto">
          <a:xfrm>
            <a:off x="6313714" y="4093029"/>
            <a:ext cx="3585030" cy="255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67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08955827-aeb1-42de-b749-f604362c41c2" origin="userSelected">
  <element uid="de190743-cbc9-4414-8778-0e0b8638ef61" value=""/>
  <element uid="e3747532-42d1-43b9-8ba8-1bf45779edd5" value=""/>
</sisl>
</file>

<file path=customXml/itemProps1.xml><?xml version="1.0" encoding="utf-8"?>
<ds:datastoreItem xmlns:ds="http://schemas.openxmlformats.org/officeDocument/2006/customXml" ds:itemID="{ED5A90AF-D573-425B-AD4F-B0F404AE010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Widescreen</PresentationFormat>
  <Paragraphs>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Greenwood, Vicky</dc:creator>
  <cp:keywords>[NOT OFFICIAL]</cp:keywords>
  <cp:lastModifiedBy>Greenwood, Vicky</cp:lastModifiedBy>
  <cp:revision>1</cp:revision>
  <dcterms:created xsi:type="dcterms:W3CDTF">2020-03-16T09:41:34Z</dcterms:created>
  <dcterms:modified xsi:type="dcterms:W3CDTF">2020-03-16T09:48:33Z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5fac6e6f-0e11-4f8d-a413-6f4db646aba6</vt:lpwstr>
  </property>
  <property fmtid="{D5CDD505-2E9C-101B-9397-08002B2CF9AE}" pid="3" name="bjSaver">
    <vt:lpwstr>YHXDvrzEGLav8wdVb1/PcZbHWsbFITRo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policy="08955827-aeb1-42de-b749-f604362c41c2" origin="userSelected" xmlns="http://www.boldonj</vt:lpwstr>
  </property>
  <property fmtid="{D5CDD505-2E9C-101B-9397-08002B2CF9AE}" pid="5" name="bjDocumentLabelXML-0">
    <vt:lpwstr>ames.com/2008/01/sie/internal/label"&gt;&lt;element uid="de190743-cbc9-4414-8778-0e0b8638ef61" value="" /&gt;&lt;element uid="e3747532-42d1-43b9-8ba8-1bf45779edd5" value="" /&gt;&lt;/sisl&gt;</vt:lpwstr>
  </property>
  <property fmtid="{D5CDD505-2E9C-101B-9397-08002B2CF9AE}" pid="6" name="bjDocumentSecurityLabel">
    <vt:lpwstr>NOT OFFICIAL</vt:lpwstr>
  </property>
  <property fmtid="{D5CDD505-2E9C-101B-9397-08002B2CF9AE}" pid="7" name="gcc-meta-protectivemarking">
    <vt:lpwstr>[NOT OFFICIAL]</vt:lpwstr>
  </property>
</Properties>
</file>